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0" d="100"/>
          <a:sy n="60" d="100"/>
        </p:scale>
        <p:origin x="17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1729-0F14-422B-8E0D-AF49F38BF6B2}" type="datetimeFigureOut">
              <a:rPr kumimoji="1" lang="ja-JP" altLang="en-US" smtClean="0"/>
              <a:t>2023/2/1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C14E-4D72-42C5-8F8D-116574F7C7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5316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1729-0F14-422B-8E0D-AF49F38BF6B2}" type="datetimeFigureOut">
              <a:rPr kumimoji="1" lang="ja-JP" altLang="en-US" smtClean="0"/>
              <a:t>2023/2/1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C14E-4D72-42C5-8F8D-116574F7C7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0331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1729-0F14-422B-8E0D-AF49F38BF6B2}" type="datetimeFigureOut">
              <a:rPr kumimoji="1" lang="ja-JP" altLang="en-US" smtClean="0"/>
              <a:t>2023/2/1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C14E-4D72-42C5-8F8D-116574F7C7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0859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1729-0F14-422B-8E0D-AF49F38BF6B2}" type="datetimeFigureOut">
              <a:rPr kumimoji="1" lang="ja-JP" altLang="en-US" smtClean="0"/>
              <a:t>2023/2/1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C14E-4D72-42C5-8F8D-116574F7C7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138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1729-0F14-422B-8E0D-AF49F38BF6B2}" type="datetimeFigureOut">
              <a:rPr kumimoji="1" lang="ja-JP" altLang="en-US" smtClean="0"/>
              <a:t>2023/2/1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C14E-4D72-42C5-8F8D-116574F7C7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9601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1729-0F14-422B-8E0D-AF49F38BF6B2}" type="datetimeFigureOut">
              <a:rPr kumimoji="1" lang="ja-JP" altLang="en-US" smtClean="0"/>
              <a:t>2023/2/1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C14E-4D72-42C5-8F8D-116574F7C7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908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1729-0F14-422B-8E0D-AF49F38BF6B2}" type="datetimeFigureOut">
              <a:rPr kumimoji="1" lang="ja-JP" altLang="en-US" smtClean="0"/>
              <a:t>2023/2/1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C14E-4D72-42C5-8F8D-116574F7C7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8887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1729-0F14-422B-8E0D-AF49F38BF6B2}" type="datetimeFigureOut">
              <a:rPr kumimoji="1" lang="ja-JP" altLang="en-US" smtClean="0"/>
              <a:t>2023/2/1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C14E-4D72-42C5-8F8D-116574F7C7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6552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1729-0F14-422B-8E0D-AF49F38BF6B2}" type="datetimeFigureOut">
              <a:rPr kumimoji="1" lang="ja-JP" altLang="en-US" smtClean="0"/>
              <a:t>2023/2/1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C14E-4D72-42C5-8F8D-116574F7C7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0172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1729-0F14-422B-8E0D-AF49F38BF6B2}" type="datetimeFigureOut">
              <a:rPr kumimoji="1" lang="ja-JP" altLang="en-US" smtClean="0"/>
              <a:t>2023/2/1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C14E-4D72-42C5-8F8D-116574F7C7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869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1729-0F14-422B-8E0D-AF49F38BF6B2}" type="datetimeFigureOut">
              <a:rPr kumimoji="1" lang="ja-JP" altLang="en-US" smtClean="0"/>
              <a:t>2023/2/1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C14E-4D72-42C5-8F8D-116574F7C7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3729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C1729-0F14-422B-8E0D-AF49F38BF6B2}" type="datetimeFigureOut">
              <a:rPr kumimoji="1" lang="ja-JP" altLang="en-US" smtClean="0"/>
              <a:t>2023/2/1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FC14E-4D72-42C5-8F8D-116574F7C7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90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359FA696-7C80-8E6D-3947-F096286372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05456"/>
              </p:ext>
            </p:extLst>
          </p:nvPr>
        </p:nvGraphicFramePr>
        <p:xfrm>
          <a:off x="0" y="942725"/>
          <a:ext cx="6858000" cy="9704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34" imgH="8019987" progId="Acrobat.Document.DC">
                  <p:embed/>
                </p:oleObj>
              </mc:Choice>
              <mc:Fallback>
                <p:oleObj name="Acrobat Document" r:id="rId2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942725"/>
                        <a:ext cx="6858000" cy="9704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0623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4692069B-FAD8-1BA6-557C-E0165A1003A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5450963"/>
              </p:ext>
            </p:extLst>
          </p:nvPr>
        </p:nvGraphicFramePr>
        <p:xfrm>
          <a:off x="0" y="1014996"/>
          <a:ext cx="6858000" cy="9703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34" imgH="8019987" progId="Acrobat.Document.DC">
                  <p:embed/>
                </p:oleObj>
              </mc:Choice>
              <mc:Fallback>
                <p:oleObj name="Acrobat Document" r:id="rId2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014996"/>
                        <a:ext cx="6858000" cy="9703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4444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1BC5FE73-CD06-2F5F-C9AB-F6EF6D367BD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4148608"/>
              </p:ext>
            </p:extLst>
          </p:nvPr>
        </p:nvGraphicFramePr>
        <p:xfrm>
          <a:off x="0" y="1014998"/>
          <a:ext cx="6867624" cy="9717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34" imgH="8019987" progId="Acrobat.Document.DC">
                  <p:embed/>
                </p:oleObj>
              </mc:Choice>
              <mc:Fallback>
                <p:oleObj name="Acrobat Document" r:id="rId2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014998"/>
                        <a:ext cx="6867624" cy="9717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3519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A5A4AE9A-9882-9C3D-E7CF-2420209F31E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0510290"/>
              </p:ext>
            </p:extLst>
          </p:nvPr>
        </p:nvGraphicFramePr>
        <p:xfrm>
          <a:off x="0" y="1047081"/>
          <a:ext cx="6858000" cy="9703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34" imgH="8019987" progId="Acrobat.Document.DC">
                  <p:embed/>
                </p:oleObj>
              </mc:Choice>
              <mc:Fallback>
                <p:oleObj name="Acrobat Document" r:id="rId2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047081"/>
                        <a:ext cx="6858000" cy="9703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8516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00CBEBD4-7A2E-2250-FF1B-70A97549CB7A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2408294"/>
              </p:ext>
            </p:extLst>
          </p:nvPr>
        </p:nvGraphicFramePr>
        <p:xfrm>
          <a:off x="-21819" y="1213351"/>
          <a:ext cx="6901638" cy="9765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34" imgH="8019987" progId="Acrobat.Document.DC">
                  <p:embed/>
                </p:oleObj>
              </mc:Choice>
              <mc:Fallback>
                <p:oleObj name="Acrobat Document" r:id="rId2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21819" y="1213351"/>
                        <a:ext cx="6901638" cy="9765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7688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A9EBCED5-12E0-F00C-9CB6-AA1FFD53EDF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9335693"/>
              </p:ext>
            </p:extLst>
          </p:nvPr>
        </p:nvGraphicFramePr>
        <p:xfrm>
          <a:off x="0" y="1047080"/>
          <a:ext cx="6858000" cy="9703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34" imgH="8019987" progId="Acrobat.Document.DC">
                  <p:embed/>
                </p:oleObj>
              </mc:Choice>
              <mc:Fallback>
                <p:oleObj name="Acrobat Document" r:id="rId2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047080"/>
                        <a:ext cx="6858000" cy="9703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0569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EAF3C4C9-A049-B1B8-E7CF-81B3B90A1AC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4987216"/>
              </p:ext>
            </p:extLst>
          </p:nvPr>
        </p:nvGraphicFramePr>
        <p:xfrm>
          <a:off x="0" y="1111249"/>
          <a:ext cx="6858000" cy="9703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34" imgH="8019987" progId="Acrobat.Document.DC">
                  <p:embed/>
                </p:oleObj>
              </mc:Choice>
              <mc:Fallback>
                <p:oleObj name="Acrobat Document" r:id="rId2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111249"/>
                        <a:ext cx="6858000" cy="9703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1384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AD3585D0-8387-983B-86B3-C779ED2641B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7230068"/>
              </p:ext>
            </p:extLst>
          </p:nvPr>
        </p:nvGraphicFramePr>
        <p:xfrm>
          <a:off x="0" y="1244223"/>
          <a:ext cx="6858000" cy="9703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34" imgH="8019987" progId="Acrobat.Document.DC">
                  <p:embed/>
                </p:oleObj>
              </mc:Choice>
              <mc:Fallback>
                <p:oleObj name="Acrobat Document" r:id="rId2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244223"/>
                        <a:ext cx="6858000" cy="9703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5309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8187442F-0574-2D34-6744-A04A8667271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5467831"/>
              </p:ext>
            </p:extLst>
          </p:nvPr>
        </p:nvGraphicFramePr>
        <p:xfrm>
          <a:off x="0" y="1014997"/>
          <a:ext cx="6858000" cy="9703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34" imgH="8019987" progId="Acrobat.Document.DC">
                  <p:embed/>
                </p:oleObj>
              </mc:Choice>
              <mc:Fallback>
                <p:oleObj name="Acrobat Document" r:id="rId2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014997"/>
                        <a:ext cx="6858000" cy="9703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4031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F79EC4BF-94FA-B9F9-0DB5-F65451B18C4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4398399"/>
              </p:ext>
            </p:extLst>
          </p:nvPr>
        </p:nvGraphicFramePr>
        <p:xfrm>
          <a:off x="0" y="1244223"/>
          <a:ext cx="6858000" cy="9703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34" imgH="8019987" progId="Acrobat.Document.DC">
                  <p:embed/>
                </p:oleObj>
              </mc:Choice>
              <mc:Fallback>
                <p:oleObj name="Acrobat Document" r:id="rId2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244223"/>
                        <a:ext cx="6858000" cy="9703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955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F64A8A39-FC88-0212-B660-E3A44743ED5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3011732"/>
              </p:ext>
            </p:extLst>
          </p:nvPr>
        </p:nvGraphicFramePr>
        <p:xfrm>
          <a:off x="0" y="1016335"/>
          <a:ext cx="6858000" cy="9704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34" imgH="8019987" progId="Acrobat.Document.DC">
                  <p:embed/>
                </p:oleObj>
              </mc:Choice>
              <mc:Fallback>
                <p:oleObj name="Acrobat Document" r:id="rId2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016335"/>
                        <a:ext cx="6858000" cy="9704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0507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2FAE8166-6D2F-4E20-CDD4-882FAAB7F3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146184"/>
              </p:ext>
            </p:extLst>
          </p:nvPr>
        </p:nvGraphicFramePr>
        <p:xfrm>
          <a:off x="0" y="658227"/>
          <a:ext cx="6858000" cy="9704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34" imgH="8019987" progId="Acrobat.Document.DC">
                  <p:embed/>
                </p:oleObj>
              </mc:Choice>
              <mc:Fallback>
                <p:oleObj name="Acrobat Document" r:id="rId2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658227"/>
                        <a:ext cx="6858000" cy="9704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4594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16B276CD-E67F-9D7C-D316-C20807A1E2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668781"/>
              </p:ext>
            </p:extLst>
          </p:nvPr>
        </p:nvGraphicFramePr>
        <p:xfrm>
          <a:off x="0" y="963027"/>
          <a:ext cx="6858000" cy="9704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34" imgH="8019987" progId="Acrobat.Document.DC">
                  <p:embed/>
                </p:oleObj>
              </mc:Choice>
              <mc:Fallback>
                <p:oleObj name="Acrobat Document" r:id="rId2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963027"/>
                        <a:ext cx="6858000" cy="9704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4093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B7C72DB4-679C-86D0-2F66-4FD1A361F2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5099796"/>
              </p:ext>
            </p:extLst>
          </p:nvPr>
        </p:nvGraphicFramePr>
        <p:xfrm>
          <a:off x="0" y="1059281"/>
          <a:ext cx="6858000" cy="9704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34" imgH="8019987" progId="Acrobat.Document.DC">
                  <p:embed/>
                </p:oleObj>
              </mc:Choice>
              <mc:Fallback>
                <p:oleObj name="Acrobat Document" r:id="rId2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059281"/>
                        <a:ext cx="6858000" cy="9704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3303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D7707C00-E422-B5D6-469B-9A63D0288F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501065"/>
              </p:ext>
            </p:extLst>
          </p:nvPr>
        </p:nvGraphicFramePr>
        <p:xfrm>
          <a:off x="0" y="1091365"/>
          <a:ext cx="6858000" cy="9704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34" imgH="8019987" progId="Acrobat.Document.DC">
                  <p:embed/>
                </p:oleObj>
              </mc:Choice>
              <mc:Fallback>
                <p:oleObj name="Acrobat Document" r:id="rId2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091365"/>
                        <a:ext cx="6858000" cy="9704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5591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65F4053C-7B2E-43CF-D9D0-9BB26E99389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65819"/>
              </p:ext>
            </p:extLst>
          </p:nvPr>
        </p:nvGraphicFramePr>
        <p:xfrm>
          <a:off x="0" y="1031038"/>
          <a:ext cx="6858000" cy="9703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34" imgH="8019987" progId="Acrobat.Document.DC">
                  <p:embed/>
                </p:oleObj>
              </mc:Choice>
              <mc:Fallback>
                <p:oleObj name="Acrobat Document" r:id="rId2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031038"/>
                        <a:ext cx="6858000" cy="9703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3704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04C2F14D-C577-2CD6-B0B5-50DF6BDCFE3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211806"/>
              </p:ext>
            </p:extLst>
          </p:nvPr>
        </p:nvGraphicFramePr>
        <p:xfrm>
          <a:off x="0" y="966870"/>
          <a:ext cx="6858000" cy="9703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34" imgH="8019987" progId="Acrobat.Document.DC">
                  <p:embed/>
                </p:oleObj>
              </mc:Choice>
              <mc:Fallback>
                <p:oleObj name="Acrobat Document" r:id="rId2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966870"/>
                        <a:ext cx="6858000" cy="9703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5428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51B5CC22-650F-2EE4-E74F-FC05CAF553C8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3911265"/>
              </p:ext>
            </p:extLst>
          </p:nvPr>
        </p:nvGraphicFramePr>
        <p:xfrm>
          <a:off x="0" y="1063122"/>
          <a:ext cx="6858000" cy="9703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34" imgH="8019987" progId="Acrobat.Document.DC">
                  <p:embed/>
                </p:oleObj>
              </mc:Choice>
              <mc:Fallback>
                <p:oleObj name="Acrobat Document" r:id="rId2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063122"/>
                        <a:ext cx="6858000" cy="9703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7363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23</TotalTime>
  <Words>0</Words>
  <Application>Microsoft Office PowerPoint</Application>
  <PresentationFormat>ワイド画面</PresentationFormat>
  <Paragraphs>0</Paragraphs>
  <Slides>18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Office テーマ</vt:lpstr>
      <vt:lpstr>Adobe Acrobat Document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tokuyocaremane2@domain.local</dc:creator>
  <cp:lastModifiedBy>tokuyocaremane2@domain.local</cp:lastModifiedBy>
  <cp:revision>1</cp:revision>
  <dcterms:created xsi:type="dcterms:W3CDTF">2023-02-01T08:42:58Z</dcterms:created>
  <dcterms:modified xsi:type="dcterms:W3CDTF">2023-02-01T09:06:26Z</dcterms:modified>
</cp:coreProperties>
</file>